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8" r:id="rId4"/>
    <p:sldId id="1149" r:id="rId5"/>
    <p:sldId id="1151" r:id="rId6"/>
    <p:sldId id="1153" r:id="rId7"/>
    <p:sldId id="115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70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介绍了一些新的手机应用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分析了科技对现代生活的影响。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345" y="1340768"/>
            <a:ext cx="10731723" cy="13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 there seems to be an app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apps can help people improve their study, relax themselves, find their way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been part of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we will show you some popular apps that are some helpers to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76124"/>
              </p:ext>
            </p:extLst>
          </p:nvPr>
        </p:nvGraphicFramePr>
        <p:xfrm>
          <a:off x="343711" y="2635329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575910">
                  <a:extLst>
                    <a:ext uri="{9D8B030D-6E8A-4147-A177-3AD203B41FA5}">
                      <a16:colId xmlns:a16="http://schemas.microsoft.com/office/drawing/2014/main" val="2305473734"/>
                    </a:ext>
                  </a:extLst>
                </a:gridCol>
                <a:gridCol w="9927082">
                  <a:extLst>
                    <a:ext uri="{9D8B030D-6E8A-4147-A177-3AD203B41FA5}">
                      <a16:colId xmlns:a16="http://schemas.microsoft.com/office/drawing/2014/main" val="2095601684"/>
                    </a:ext>
                  </a:extLst>
                </a:gridCol>
              </a:tblGrid>
              <a:tr h="6963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Ctrip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airline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anywhere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697"/>
                  </a:ext>
                </a:extLst>
              </a:tr>
              <a:tr h="13926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Ximalaya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poems,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stories,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download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recordings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valuable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resources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资源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150782"/>
                  </a:ext>
                </a:extLst>
              </a:tr>
            </a:tbl>
          </a:graphicData>
        </a:graphic>
      </p:graphicFrame>
      <p:pic>
        <p:nvPicPr>
          <p:cNvPr id="4" name="aw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708920"/>
            <a:ext cx="1002233" cy="1002233"/>
          </a:xfrm>
          <a:prstGeom prst="rect">
            <a:avLst/>
          </a:prstGeom>
        </p:spPr>
      </p:pic>
      <p:pic>
        <p:nvPicPr>
          <p:cNvPr id="5" name="aw1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34179" y="4280802"/>
            <a:ext cx="1024041" cy="10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403431"/>
              </p:ext>
            </p:extLst>
          </p:nvPr>
        </p:nvGraphicFramePr>
        <p:xfrm>
          <a:off x="343711" y="1614860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75910">
                  <a:extLst>
                    <a:ext uri="{9D8B030D-6E8A-4147-A177-3AD203B41FA5}">
                      <a16:colId xmlns:a16="http://schemas.microsoft.com/office/drawing/2014/main" val="2305473734"/>
                    </a:ext>
                  </a:extLst>
                </a:gridCol>
                <a:gridCol w="9927082">
                  <a:extLst>
                    <a:ext uri="{9D8B030D-6E8A-4147-A177-3AD203B41FA5}">
                      <a16:colId xmlns:a16="http://schemas.microsoft.com/office/drawing/2014/main" val="2095601684"/>
                    </a:ext>
                  </a:extLst>
                </a:gridCol>
              </a:tblGrid>
              <a:tr h="13926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Google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downloaded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online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custom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自定义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924606"/>
                  </a:ext>
                </a:extLst>
              </a:tr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Quizlet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languages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geography,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Quizlet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121204"/>
                  </a:ext>
                </a:extLst>
              </a:tr>
            </a:tbl>
          </a:graphicData>
        </a:graphic>
      </p:graphicFrame>
      <p:pic>
        <p:nvPicPr>
          <p:cNvPr id="4" name="aw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2276872"/>
            <a:ext cx="935270" cy="931936"/>
          </a:xfrm>
          <a:prstGeom prst="rect">
            <a:avLst/>
          </a:prstGeom>
        </p:spPr>
      </p:pic>
      <p:pic>
        <p:nvPicPr>
          <p:cNvPr id="5" name="aw1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23641" y="4149080"/>
            <a:ext cx="937771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use Google Maps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friends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 meals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3689350" algn="l"/>
                <a:tab pos="556101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map by ourselves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 online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056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447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your own maps by including directions and points of interest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716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“Quizlet is filled with cards on many subjects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to play and tests to take,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可知这个软件是用来学习的。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557838" algn="l"/>
                <a:tab pos="6210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material, Quizlet is a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557838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557838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4873" y="368748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“subjects like languages and words”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Quizlet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可以用来学习语言。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Ctrip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与原文矛盾。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Google Maps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downloaded for times if you do not go online,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与原文矛盾。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Ximalaya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it to download book recordings,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与原文矛盾。故选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text tells us that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Quizlet to learn English and French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 tickets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Ctrip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in the daytime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download Google Maps if we are not online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Ximalaya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download book recordings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056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5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223824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介绍了一些新的手机应用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分析了科技对现代生活的影响。它通过信息提取、定位具体功能描述、细节对比、推理归纳、词汇理解、批判思维、文化意识几个维度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考查学生从事实提取到高阶分析的综合阅读能力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尤其强调数字化时代的实用英语理解。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8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367464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4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395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449</cp:revision>
  <dcterms:created xsi:type="dcterms:W3CDTF">2020-11-06T05:24:00Z</dcterms:created>
  <dcterms:modified xsi:type="dcterms:W3CDTF">2025-09-17T09:17:39Z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